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79" r:id="rId4"/>
    <p:sldId id="258" r:id="rId5"/>
    <p:sldId id="257" r:id="rId6"/>
    <p:sldId id="259" r:id="rId7"/>
    <p:sldId id="260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80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53C7-C248-B848-AD62-6B3EF21AB99B}" type="datetimeFigureOut">
              <a:rPr lang="en-US" smtClean="0"/>
              <a:t>4/5/16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F6559-B057-674C-B529-5FD745BA1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29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53C7-C248-B848-AD62-6B3EF21AB99B}" type="datetimeFigureOut">
              <a:rPr lang="en-US" smtClean="0"/>
              <a:t>4/5/16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F6559-B057-674C-B529-5FD745BA1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67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53C7-C248-B848-AD62-6B3EF21AB99B}" type="datetimeFigureOut">
              <a:rPr lang="en-US" smtClean="0"/>
              <a:t>4/5/16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F6559-B057-674C-B529-5FD745BA1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38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53C7-C248-B848-AD62-6B3EF21AB99B}" type="datetimeFigureOut">
              <a:rPr lang="en-US" smtClean="0"/>
              <a:t>4/5/16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F6559-B057-674C-B529-5FD745BA1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463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53C7-C248-B848-AD62-6B3EF21AB99B}" type="datetimeFigureOut">
              <a:rPr lang="en-US" smtClean="0"/>
              <a:t>4/5/16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F6559-B057-674C-B529-5FD745BA1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689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53C7-C248-B848-AD62-6B3EF21AB99B}" type="datetimeFigureOut">
              <a:rPr lang="en-US" smtClean="0"/>
              <a:t>4/5/16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F6559-B057-674C-B529-5FD745BA1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218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53C7-C248-B848-AD62-6B3EF21AB99B}" type="datetimeFigureOut">
              <a:rPr lang="en-US" smtClean="0"/>
              <a:t>4/5/16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F6559-B057-674C-B529-5FD745BA1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942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53C7-C248-B848-AD62-6B3EF21AB99B}" type="datetimeFigureOut">
              <a:rPr lang="en-US" smtClean="0"/>
              <a:t>4/5/16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F6559-B057-674C-B529-5FD745BA1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549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53C7-C248-B848-AD62-6B3EF21AB99B}" type="datetimeFigureOut">
              <a:rPr lang="en-US" smtClean="0"/>
              <a:t>4/5/16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F6559-B057-674C-B529-5FD745BA1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081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53C7-C248-B848-AD62-6B3EF21AB99B}" type="datetimeFigureOut">
              <a:rPr lang="en-US" smtClean="0"/>
              <a:t>4/5/16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F6559-B057-674C-B529-5FD745BA1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198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53C7-C248-B848-AD62-6B3EF21AB99B}" type="datetimeFigureOut">
              <a:rPr lang="en-US" smtClean="0"/>
              <a:t>4/5/16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F6559-B057-674C-B529-5FD745BA1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694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153C7-C248-B848-AD62-6B3EF21AB99B}" type="datetimeFigureOut">
              <a:rPr lang="en-US" smtClean="0"/>
              <a:t>4/5/16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F6559-B057-674C-B529-5FD745BA1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49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Graphic-based Stimulus Conversation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Using the TREES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726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 dirty="0" smtClean="0"/>
              <a:t>Question (b)</a:t>
            </a:r>
            <a:endParaRPr lang="en-US" u="sng" dirty="0"/>
          </a:p>
        </p:txBody>
      </p:sp>
      <p:sp>
        <p:nvSpPr>
          <p:cNvPr id="3" name="Rectangle 2"/>
          <p:cNvSpPr/>
          <p:nvPr/>
        </p:nvSpPr>
        <p:spPr>
          <a:xfrm>
            <a:off x="1047463" y="2251297"/>
            <a:ext cx="723034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SG" sz="3600" dirty="0"/>
              <a:t>Have you ever been to a party?  Tell me about it.</a:t>
            </a:r>
            <a:endParaRPr lang="en-US" sz="3600" dirty="0"/>
          </a:p>
          <a:p>
            <a:r>
              <a:rPr lang="en-SG" sz="3600" dirty="0"/>
              <a:t> </a:t>
            </a:r>
            <a:endParaRPr lang="en-US" sz="3600" dirty="0"/>
          </a:p>
          <a:p>
            <a:r>
              <a:rPr lang="en-SG" sz="3600" dirty="0"/>
              <a:t>  </a:t>
            </a:r>
            <a:r>
              <a:rPr lang="en-SG" sz="3600" dirty="0">
                <a:sym typeface="Symbol"/>
              </a:rPr>
              <a:t></a:t>
            </a:r>
            <a:r>
              <a:rPr lang="en-SG" sz="3600" dirty="0"/>
              <a:t> What kind of party would you like to go to and why?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0655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Thoughts (Answer)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Decide if it is based on the picture.</a:t>
            </a:r>
          </a:p>
          <a:p>
            <a:r>
              <a:rPr lang="en-US" dirty="0" smtClean="0"/>
              <a:t>Did you hear the examiner say “Look at the advertisement?” </a:t>
            </a:r>
            <a:r>
              <a:rPr lang="en-US" b="1" dirty="0" smtClean="0"/>
              <a:t>No!!! </a:t>
            </a:r>
          </a:p>
          <a:p>
            <a:r>
              <a:rPr lang="en-US" dirty="0" smtClean="0"/>
              <a:t>Therefore, it might be based on personal experience or general opinion.</a:t>
            </a:r>
          </a:p>
          <a:p>
            <a:r>
              <a:rPr lang="en-US" dirty="0" smtClean="0"/>
              <a:t>Did you hear the examiner say “Have </a:t>
            </a:r>
            <a:r>
              <a:rPr lang="en-US" b="1" dirty="0" smtClean="0"/>
              <a:t>you</a:t>
            </a:r>
            <a:r>
              <a:rPr lang="en-US" dirty="0" smtClean="0"/>
              <a:t>…” </a:t>
            </a:r>
          </a:p>
          <a:p>
            <a:r>
              <a:rPr lang="en-US" dirty="0" smtClean="0"/>
              <a:t>Sounds like it is based on personal experience.</a:t>
            </a:r>
          </a:p>
          <a:p>
            <a:r>
              <a:rPr lang="en-US" dirty="0" smtClean="0"/>
              <a:t>Active listening – Listen to the whole question “Have you been to a party?” </a:t>
            </a:r>
            <a:r>
              <a:rPr lang="en-US" dirty="0" smtClean="0">
                <a:sym typeface="Wingdings"/>
              </a:rPr>
              <a:t> confirmed that your response should be based on personal experience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b="1" dirty="0" smtClean="0"/>
              <a:t>Yes, I have been to a party before. I went to my grandfather’s 60</a:t>
            </a:r>
            <a:r>
              <a:rPr lang="en-US" sz="4000" b="1" baseline="30000" dirty="0" smtClean="0"/>
              <a:t>th</a:t>
            </a:r>
            <a:r>
              <a:rPr lang="en-US" sz="4000" b="1" dirty="0" smtClean="0"/>
              <a:t> birthday party last month.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597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Reasons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Why were you at the party?</a:t>
            </a:r>
          </a:p>
          <a:p>
            <a:r>
              <a:rPr lang="en-US" dirty="0" smtClean="0"/>
              <a:t>Actively using 5W and 1 H to help you elaborate your response.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b="1" dirty="0" smtClean="0"/>
              <a:t>I was there as my grandmother wanted to celebrate my grandfather’s birthday and also to get all my cousins to gather and catch up with one another.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891790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Examples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Link the example to the point that you have brought up.</a:t>
            </a:r>
          </a:p>
          <a:p>
            <a:r>
              <a:rPr lang="en-US" dirty="0" smtClean="0"/>
              <a:t>Use 5W and 1 H to elaborate </a:t>
            </a:r>
          </a:p>
          <a:p>
            <a:r>
              <a:rPr lang="en-US" dirty="0" smtClean="0"/>
              <a:t>Usually, at this stage, you should talk about your or other people’s actions and feelings and still continue to give reasons.</a:t>
            </a:r>
          </a:p>
          <a:p>
            <a:r>
              <a:rPr lang="en-US" dirty="0" smtClean="0"/>
              <a:t>Talk about examples of things you did, ate, saw, etc…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At the party, I saw a lot of mouth-watering food. There were a huge cake, different </a:t>
            </a:r>
            <a:r>
              <a:rPr lang="en-US" b="1" dirty="0" err="1" smtClean="0"/>
              <a:t>flavours</a:t>
            </a:r>
            <a:r>
              <a:rPr lang="en-US" b="1" dirty="0" smtClean="0"/>
              <a:t> of pizzas and fried chicken wings. My grandfather also received a lot of presents. My grandparents’ house was decorated with streamers and balloons. We played a lot of games.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134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Experiences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00683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Link the experience, if you have any, to the point that you have brought up.</a:t>
            </a:r>
          </a:p>
          <a:p>
            <a:r>
              <a:rPr lang="en-US" dirty="0" smtClean="0"/>
              <a:t>Or, you can link the experience to your answer to Question (a) </a:t>
            </a:r>
          </a:p>
          <a:p>
            <a:r>
              <a:rPr lang="en-US" dirty="0" smtClean="0"/>
              <a:t>Use 5W and 1 H to elaborate </a:t>
            </a:r>
          </a:p>
          <a:p>
            <a:r>
              <a:rPr lang="en-US" dirty="0" smtClean="0"/>
              <a:t>Usually, at this stage, you should talk about your or other people’s feelings.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On thinking back, I had a lot of fun at the birthday party. My grandfather was beaming widely throughout. Everyone thoroughly enjoyed themselves on that day.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11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Suggestion/s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Give opinions if it is applicable</a:t>
            </a:r>
          </a:p>
          <a:p>
            <a:r>
              <a:rPr lang="en-US" dirty="0" smtClean="0"/>
              <a:t>You can also base your suggestion/s on general themes like helping others, cleanliness, responsibility, etc…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Going to be party is a good way to strengthen relationships with friends and family members. If I cannot attend any party, I usually will call the person who has invited me and explain why I cannot attend.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950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 dirty="0" smtClean="0"/>
              <a:t>Question (c)</a:t>
            </a:r>
            <a:endParaRPr lang="en-US" u="sng" dirty="0"/>
          </a:p>
        </p:txBody>
      </p:sp>
      <p:sp>
        <p:nvSpPr>
          <p:cNvPr id="3" name="Rectangle 2"/>
          <p:cNvSpPr/>
          <p:nvPr/>
        </p:nvSpPr>
        <p:spPr>
          <a:xfrm>
            <a:off x="718232" y="1671140"/>
            <a:ext cx="78104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SG" sz="3600" dirty="0"/>
              <a:t>Celebrating special occasions are important. Do you agree and tell me why?</a:t>
            </a:r>
            <a:endParaRPr lang="en-US" sz="3600" dirty="0"/>
          </a:p>
          <a:p>
            <a:r>
              <a:rPr lang="en-SG" sz="3600" dirty="0"/>
              <a:t> </a:t>
            </a:r>
            <a:endParaRPr lang="en-US" sz="3600" dirty="0"/>
          </a:p>
          <a:p>
            <a:r>
              <a:rPr lang="en-SG" sz="3600" dirty="0">
                <a:sym typeface="Symbol"/>
              </a:rPr>
              <a:t></a:t>
            </a:r>
            <a:r>
              <a:rPr lang="en-SG" sz="3600" dirty="0"/>
              <a:t> Tell me about other special occasions that can be celebrated . Why?</a:t>
            </a:r>
            <a:endParaRPr lang="en-US" sz="3600" dirty="0"/>
          </a:p>
          <a:p>
            <a:pPr lvl="0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84561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Thoughts (Answer)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Decide if it is based on the picture.</a:t>
            </a:r>
          </a:p>
          <a:p>
            <a:r>
              <a:rPr lang="en-US" dirty="0" smtClean="0"/>
              <a:t>Did you hear the examiner say “Look at the advertisement?” No!!! </a:t>
            </a:r>
          </a:p>
          <a:p>
            <a:r>
              <a:rPr lang="en-US" dirty="0" smtClean="0"/>
              <a:t>Therefore, it might be based on personal experience or general opinion.</a:t>
            </a:r>
          </a:p>
          <a:p>
            <a:r>
              <a:rPr lang="en-US" dirty="0" smtClean="0"/>
              <a:t>Did you hear the examiner say “Do you agree …” </a:t>
            </a:r>
          </a:p>
          <a:p>
            <a:r>
              <a:rPr lang="en-US" dirty="0" smtClean="0"/>
              <a:t>Sounds like it is based on general opinion</a:t>
            </a:r>
          </a:p>
          <a:p>
            <a:pPr lvl="0"/>
            <a:r>
              <a:rPr lang="en-US" dirty="0" smtClean="0"/>
              <a:t>Active listening – Listen to the whole question “</a:t>
            </a:r>
            <a:r>
              <a:rPr lang="en-SG" dirty="0" smtClean="0"/>
              <a:t>Celebrating special occasions are important. Do you agree and tell me why</a:t>
            </a:r>
            <a:r>
              <a:rPr lang="en-US" dirty="0" smtClean="0"/>
              <a:t>?” </a:t>
            </a:r>
            <a:r>
              <a:rPr lang="en-US" dirty="0" smtClean="0">
                <a:sym typeface="Wingdings"/>
              </a:rPr>
              <a:t> confirmed that your response should be based on a general opinion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b="1" dirty="0" smtClean="0"/>
              <a:t>Yes, I definitely agree that celebrating special occasions are important.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129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Reasons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do you say so? </a:t>
            </a:r>
          </a:p>
          <a:p>
            <a:r>
              <a:rPr lang="en-US" dirty="0" smtClean="0"/>
              <a:t>Actively use 5W and 1 H to help you elaborate your response.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b="1" dirty="0" smtClean="0"/>
              <a:t>I feel loved and treasured if people celebrate special occasions with me.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467280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04A7B"/>
                </a:solidFill>
              </a:rPr>
              <a:t>Examples</a:t>
            </a:r>
            <a:endParaRPr lang="en-US" dirty="0">
              <a:solidFill>
                <a:srgbClr val="604A7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Link the example to the point that you have brought up.</a:t>
            </a:r>
          </a:p>
          <a:p>
            <a:r>
              <a:rPr lang="en-US" dirty="0" smtClean="0"/>
              <a:t>Use 5W and 1 H to elaborate </a:t>
            </a:r>
          </a:p>
          <a:p>
            <a:r>
              <a:rPr lang="en-US" dirty="0" smtClean="0"/>
              <a:t>Usually, at this stage, you should talk about your or other people’s actions and feelings and still continue to give reasons.</a:t>
            </a:r>
          </a:p>
          <a:p>
            <a:r>
              <a:rPr lang="en-US" dirty="0" smtClean="0"/>
              <a:t>Talk about examples of things you did, ate, saw, etc…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M</a:t>
            </a:r>
            <a:r>
              <a:rPr lang="en-US" b="1" dirty="0" smtClean="0"/>
              <a:t>y friends and family members celebrate my birthday, Chinese New Year and Christmas with me.</a:t>
            </a:r>
          </a:p>
        </p:txBody>
      </p:sp>
    </p:spTree>
    <p:extLst>
      <p:ext uri="{BB962C8B-B14F-4D97-AF65-F5344CB8AC3E}">
        <p14:creationId xmlns:p14="http://schemas.microsoft.com/office/powerpoint/2010/main" val="1327730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6-03-30 at 9.37.0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586" y="109758"/>
            <a:ext cx="7258760" cy="6748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334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04A7B"/>
                </a:solidFill>
              </a:rPr>
              <a:t>Experiences</a:t>
            </a:r>
            <a:endParaRPr lang="en-US" dirty="0">
              <a:solidFill>
                <a:srgbClr val="604A7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00683" cy="4954002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Link the experience, if you have any, to the point that you have brought up.</a:t>
            </a:r>
          </a:p>
          <a:p>
            <a:r>
              <a:rPr lang="en-US" dirty="0" smtClean="0"/>
              <a:t>Or, you can link the experience to your answer to Question (a) </a:t>
            </a:r>
          </a:p>
          <a:p>
            <a:r>
              <a:rPr lang="en-US" dirty="0" smtClean="0"/>
              <a:t>Use 5W and 1 H to elaborate </a:t>
            </a:r>
          </a:p>
          <a:p>
            <a:r>
              <a:rPr lang="en-US" dirty="0" smtClean="0"/>
              <a:t>Usually, at this stage, you should talk about your or other people’s feelings.</a:t>
            </a:r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endParaRPr lang="en-US" sz="3800" dirty="0" smtClean="0"/>
          </a:p>
          <a:p>
            <a:pPr marL="0" indent="0">
              <a:buNone/>
            </a:pPr>
            <a:r>
              <a:rPr lang="en-US" sz="3800" b="1" dirty="0" smtClean="0"/>
              <a:t>Let me share how I celebrated Chinese New Year in February. On the first day of Chinese New Year, my parents invited all our relatives to our house. My mother cooked up a delicious feast! Everyone was laughing and having a good time. My cousins and I played games with one another. The person who lost had to be “punished” by us. Unfortunately, I was unlucky on that day and lost. As a punishment, I had to peel twenty </a:t>
            </a:r>
            <a:r>
              <a:rPr lang="en-US" sz="3800" b="1" dirty="0"/>
              <a:t>m</a:t>
            </a:r>
            <a:r>
              <a:rPr lang="en-US" sz="3800" b="1" dirty="0" smtClean="0"/>
              <a:t>andarin oranges. My poor fingernails almost came off. In the end, I had the last laugh because my mother scolded my cousin. </a:t>
            </a:r>
            <a:endParaRPr lang="en-US" sz="3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985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04A7B"/>
                </a:solidFill>
              </a:rPr>
              <a:t>Suggestion/s</a:t>
            </a:r>
            <a:endParaRPr lang="en-US" dirty="0">
              <a:solidFill>
                <a:srgbClr val="604A7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Give opinions if it is applicable</a:t>
            </a:r>
          </a:p>
          <a:p>
            <a:r>
              <a:rPr lang="en-US" dirty="0" smtClean="0"/>
              <a:t>You can also base your suggestion/s on general themes like helping others, cleanliness, responsibility, etc…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I have heard my teacher talk about some American families, which are staying in Singapore, inviting Singaporeans to their houses to celebrate Halloween. Next year, I will invite all my Malay and Indian friends to my house to celebrate Chinese New Year together with me.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71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 R E E S</a:t>
            </a:r>
            <a:endParaRPr lang="en-US" dirty="0"/>
          </a:p>
        </p:txBody>
      </p:sp>
      <p:pic>
        <p:nvPicPr>
          <p:cNvPr id="3" name="Picture 2" descr="tree-green-leaves-isolated-white-backgroun-background-vector-35329679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76"/>
          <a:stretch/>
        </p:blipFill>
        <p:spPr>
          <a:xfrm>
            <a:off x="997552" y="1481686"/>
            <a:ext cx="6889684" cy="536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905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 R E E S</a:t>
            </a:r>
            <a:endParaRPr lang="en-US" dirty="0"/>
          </a:p>
        </p:txBody>
      </p:sp>
      <p:pic>
        <p:nvPicPr>
          <p:cNvPr id="4" name="Picture 3" descr="sketch-dead-tree-leaves-isolated-white-backgroun-illustration-background-4227181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3" t="8459" r="10508" b="11517"/>
          <a:stretch/>
        </p:blipFill>
        <p:spPr>
          <a:xfrm>
            <a:off x="2345107" y="2791025"/>
            <a:ext cx="4756876" cy="4066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664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SG" dirty="0" smtClean="0"/>
              <a:t/>
            </a:r>
            <a:br>
              <a:rPr lang="en-SG" dirty="0" smtClean="0"/>
            </a:br>
            <a:r>
              <a:rPr lang="en-SG" dirty="0"/>
              <a:t/>
            </a:r>
            <a:br>
              <a:rPr lang="en-SG" dirty="0"/>
            </a:br>
            <a:r>
              <a:rPr lang="en-SG" dirty="0" smtClean="0"/>
              <a:t/>
            </a:r>
            <a:br>
              <a:rPr lang="en-SG" dirty="0" smtClean="0"/>
            </a:br>
            <a:r>
              <a:rPr lang="en-SG" dirty="0"/>
              <a:t/>
            </a:r>
            <a:br>
              <a:rPr lang="en-SG" dirty="0"/>
            </a:br>
            <a:r>
              <a:rPr lang="en-SG" dirty="0" smtClean="0"/>
              <a:t>Look </a:t>
            </a:r>
            <a:r>
              <a:rPr lang="en-SG" dirty="0"/>
              <a:t>at the advertisement.  Would you get the party planners to organise your party? Tell me why/ why not.</a:t>
            </a:r>
            <a:r>
              <a:rPr lang="en-US" dirty="0"/>
              <a:t/>
            </a:r>
            <a:br>
              <a:rPr lang="en-US" dirty="0"/>
            </a:br>
            <a:r>
              <a:rPr lang="en-SG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SG" dirty="0"/>
              <a:t>Why do you think a picture of a magician is shown in the advertisement?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 dirty="0" smtClean="0"/>
              <a:t>Question (a)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772834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Thoughts (Answer)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Decide if it is picture-based. </a:t>
            </a:r>
          </a:p>
          <a:p>
            <a:r>
              <a:rPr lang="en-US" dirty="0" smtClean="0"/>
              <a:t>Did you hear the examiner say “</a:t>
            </a:r>
            <a:r>
              <a:rPr lang="en-US" b="1" dirty="0" smtClean="0"/>
              <a:t>Look at </a:t>
            </a:r>
            <a:r>
              <a:rPr lang="en-US" dirty="0" smtClean="0"/>
              <a:t>the advertisement?”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b="1" dirty="0" smtClean="0"/>
              <a:t>Yes, I will get the party planners to </a:t>
            </a:r>
            <a:r>
              <a:rPr lang="en-US" sz="4000" b="1" dirty="0" err="1" smtClean="0"/>
              <a:t>organise</a:t>
            </a:r>
            <a:r>
              <a:rPr lang="en-US" sz="4000" b="1" dirty="0" smtClean="0"/>
              <a:t> my party.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626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Reasons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of the actions done by the party planners? </a:t>
            </a:r>
          </a:p>
          <a:p>
            <a:r>
              <a:rPr lang="en-US" dirty="0" smtClean="0"/>
              <a:t>Look at the title, wordings, captions, </a:t>
            </a:r>
            <a:r>
              <a:rPr lang="en-US" dirty="0" err="1" smtClean="0"/>
              <a:t>etc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b="1" dirty="0" smtClean="0"/>
              <a:t>Since they </a:t>
            </a:r>
            <a:r>
              <a:rPr lang="en-US" sz="4000" b="1" u="sng" dirty="0" err="1" smtClean="0"/>
              <a:t>organise</a:t>
            </a:r>
            <a:r>
              <a:rPr lang="en-US" sz="4000" b="1" dirty="0" smtClean="0"/>
              <a:t> all types of party and for all occasions,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249690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Link the example to the first point that you have brought up.</a:t>
            </a:r>
          </a:p>
          <a:p>
            <a:r>
              <a:rPr lang="en-US" dirty="0" smtClean="0"/>
              <a:t>Use 5W and 1 H to elaborate </a:t>
            </a:r>
          </a:p>
          <a:p>
            <a:r>
              <a:rPr lang="en-US" dirty="0" smtClean="0"/>
              <a:t>Usually, at this stage, you should talk about your or other people’s actions and feelings and still continue to give reasons. 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sz="4000" b="1" dirty="0" smtClean="0"/>
              <a:t>Since they </a:t>
            </a:r>
            <a:r>
              <a:rPr lang="en-US" sz="4000" b="1" u="sng" dirty="0" err="1" smtClean="0"/>
              <a:t>organise</a:t>
            </a:r>
            <a:r>
              <a:rPr lang="en-US" sz="4000" b="1" dirty="0" smtClean="0"/>
              <a:t> all types of party and for all occasions, I can get them to </a:t>
            </a:r>
            <a:r>
              <a:rPr lang="en-US" sz="4000" b="1" dirty="0" err="1" smtClean="0"/>
              <a:t>organise</a:t>
            </a:r>
            <a:r>
              <a:rPr lang="en-US" sz="4000" b="1" dirty="0" smtClean="0"/>
              <a:t> a birthday party for my younger brother. His birthday is coming soon! I will tell the company that I want to have a clown and a magician to perform because my brother will be over the moon if he sees them. He loves magic tricks and laughing at the funny antics of clowns.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293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Experiences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00683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Link the experience, if you have any, to the example that you have brought up.</a:t>
            </a:r>
          </a:p>
          <a:p>
            <a:r>
              <a:rPr lang="en-US" dirty="0" smtClean="0"/>
              <a:t>Or, you can link the experience to your answer to Question (a) </a:t>
            </a:r>
          </a:p>
          <a:p>
            <a:r>
              <a:rPr lang="en-US" dirty="0" smtClean="0"/>
              <a:t>Use 5W and 1 H to elaborate </a:t>
            </a:r>
          </a:p>
          <a:p>
            <a:r>
              <a:rPr lang="en-US" dirty="0" smtClean="0"/>
              <a:t>Usually, at this stage, you can include about your or other people’s feelings.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I like to have a company to plan parties because I tried </a:t>
            </a:r>
            <a:r>
              <a:rPr lang="en-US" b="1" dirty="0" err="1" smtClean="0"/>
              <a:t>organising</a:t>
            </a:r>
            <a:r>
              <a:rPr lang="en-US" b="1" dirty="0" smtClean="0"/>
              <a:t> parties before and I ended up so </a:t>
            </a:r>
            <a:r>
              <a:rPr lang="en-US" b="1" u="sng" dirty="0" smtClean="0"/>
              <a:t>tired</a:t>
            </a:r>
            <a:r>
              <a:rPr lang="en-US" b="1" dirty="0" smtClean="0"/>
              <a:t>! I had to design, print and send invitation cards. I remember that I went to so many different shops just to buy the perfect balloons. The company should be able to do a better job!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858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Suggestion/s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Give opinions if it is applicable</a:t>
            </a:r>
          </a:p>
          <a:p>
            <a:r>
              <a:rPr lang="en-US" dirty="0" smtClean="0"/>
              <a:t>You can also base your suggestion/s on general themes like helping others, cleanliness, responsibility, etc…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Even though I save a lot of trouble if I get a company to plan a party for me, it will cost a lot of money. If my parents are not willing to spend money, I can get a few good friends to plan the party together with me. More hands make light work. If the party is for a family member, I can get siblings or even cousins to help.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738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1383</Words>
  <Application>Microsoft Macintosh PowerPoint</Application>
  <PresentationFormat>On-screen Show (4:3)</PresentationFormat>
  <Paragraphs>113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Graphic-based Stimulus Conversation</vt:lpstr>
      <vt:lpstr>PowerPoint Presentation</vt:lpstr>
      <vt:lpstr>T R E E S</vt:lpstr>
      <vt:lpstr>    Look at the advertisement.  Would you get the party planners to organise your party? Tell me why/ why not.   Why do you think a picture of a magician is shown in the advertisement? </vt:lpstr>
      <vt:lpstr>Thoughts (Answer)</vt:lpstr>
      <vt:lpstr>Reasons</vt:lpstr>
      <vt:lpstr>Examples</vt:lpstr>
      <vt:lpstr>Experiences</vt:lpstr>
      <vt:lpstr>Suggestion/s</vt:lpstr>
      <vt:lpstr>PowerPoint Presentation</vt:lpstr>
      <vt:lpstr>Thoughts (Answer)</vt:lpstr>
      <vt:lpstr>Reasons</vt:lpstr>
      <vt:lpstr>Examples</vt:lpstr>
      <vt:lpstr>Experiences</vt:lpstr>
      <vt:lpstr>Suggestion/s</vt:lpstr>
      <vt:lpstr>PowerPoint Presentation</vt:lpstr>
      <vt:lpstr>Thoughts (Answer)</vt:lpstr>
      <vt:lpstr>Reasons</vt:lpstr>
      <vt:lpstr>Examples</vt:lpstr>
      <vt:lpstr>Experiences</vt:lpstr>
      <vt:lpstr>Suggestion/s</vt:lpstr>
      <vt:lpstr>T R E E 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Graphic-based Stimulus Conversation</dc:title>
  <dc:creator>User</dc:creator>
  <cp:lastModifiedBy>User</cp:lastModifiedBy>
  <cp:revision>21</cp:revision>
  <dcterms:created xsi:type="dcterms:W3CDTF">2016-03-30T13:24:59Z</dcterms:created>
  <dcterms:modified xsi:type="dcterms:W3CDTF">2016-04-05T12:45:11Z</dcterms:modified>
</cp:coreProperties>
</file>