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1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6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3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1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6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5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5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988F3-30CF-584E-8758-F07BA693631E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6D74A-279D-C748-8ADC-AFE6490AE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0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Primary 5 Brilliance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2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compo?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you can tell me the techniques that a writer should use to write a fantastic narrative. </a:t>
            </a:r>
          </a:p>
          <a:p>
            <a:r>
              <a:rPr lang="en-US" dirty="0" smtClean="0"/>
              <a:t>However, ask yourself. Are you using all of these techniques? Are you even using one of these techniques?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97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Madam Chia’s narrative written on 3 July, from 10.31 pm to  11.15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 smtClean="0"/>
          </a:p>
          <a:p>
            <a:pPr lvl="1" algn="just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Wiping the sweat with the back of my hand)</a:t>
            </a:r>
            <a:r>
              <a:rPr lang="en-US" b="1" dirty="0" smtClean="0">
                <a:solidFill>
                  <a:srgbClr val="0000FF"/>
                </a:solidFill>
              </a:rPr>
              <a:t>, I dribbled the ball expertly past my clumsy elder brother’s outstretched leg.</a:t>
            </a:r>
            <a:r>
              <a:rPr lang="en-US" dirty="0" smtClean="0"/>
              <a:t> Next, I kicked the ball with all my might. “Goal!!!” I punched my fist into the air triumphantly as I scored yet again. </a:t>
            </a:r>
            <a:r>
              <a:rPr lang="en-US" dirty="0"/>
              <a:t>M</a:t>
            </a:r>
            <a:r>
              <a:rPr lang="en-US" dirty="0" smtClean="0"/>
              <a:t>y brother, Tom, buried his face into his hands. “No</a:t>
            </a:r>
            <a:r>
              <a:rPr lang="is-IS" dirty="0" smtClean="0"/>
              <a:t>… not again...” he moaned dejectedly.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67799" y="1600200"/>
            <a:ext cx="4966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Vary your sentences! Start with a participial phrase.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868426" y="2399497"/>
            <a:ext cx="3213297" cy="397211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87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79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Composition 6</vt:lpstr>
      <vt:lpstr>What makes a good compo?</vt:lpstr>
      <vt:lpstr>This is Madam Chia’s narrative written on 3 July, from 10.31 pm to  11.15 pm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6</dc:title>
  <dc:creator>User</dc:creator>
  <cp:lastModifiedBy>User</cp:lastModifiedBy>
  <cp:revision>37</cp:revision>
  <dcterms:created xsi:type="dcterms:W3CDTF">2016-07-03T14:28:47Z</dcterms:created>
  <dcterms:modified xsi:type="dcterms:W3CDTF">2016-07-08T15:45:25Z</dcterms:modified>
</cp:coreProperties>
</file>